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4" r:id="rId5"/>
    <p:sldId id="263" r:id="rId6"/>
    <p:sldId id="262" r:id="rId7"/>
    <p:sldId id="266" r:id="rId8"/>
    <p:sldId id="267" r:id="rId9"/>
    <p:sldId id="26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30F6-6891-40A7-8236-BF45B3E90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BDDCC-BC22-429F-82F4-B82F14F17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E96A-389B-4DF0-B7EB-2CB658DA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24E20-26FF-4697-A525-2B9CA5EF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3C4B7-922F-4AC4-9D04-7862C164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79AC-C436-40EC-AAF3-59A522B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5B4AB-B2F0-4308-AE58-7AE11EC96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1E40-A97E-4189-86CC-0D731300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F71B-8F9F-4E14-8398-9D56995E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F0ABC-D826-4173-838E-5CE940CE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5440C-9FF6-4B5A-B2A6-6E1A0EA3F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FE9D3-A6BC-472B-A32B-EBB1D6FAF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D5E23-2567-48EB-971D-610D3533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680DE-16BA-43D5-AA95-F7AEB558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36DBB-9190-4035-8C5D-DD9BBC2E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6EDA-498F-4B16-8A25-A2DBBD7A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54FBD-9948-44D9-9055-4F9489D66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220F-FBAF-4131-877F-C334EBA2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64B62-E2BF-404B-AFE8-2B883A70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F7D77-808D-46E6-8806-4A866091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D40A-86B4-41E5-8555-6484C57D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7D962-683F-4C79-9557-7258164AF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44625-6421-4BAA-A95A-76CCDF5E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3B7AE-B052-4E08-977B-6083AC18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7D154-B45B-4754-8BEF-A16D93B8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0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D1CB-C3CD-47E4-BE89-30BF1967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E9142-CE64-457F-A15E-A4048FB59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5525E-1422-41CA-B232-E07320221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E5C75-3E19-4072-ABEA-88CD0E5B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5FBA0-139B-4A9E-A4DB-B72E52AD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4070-F526-4D0D-A5E7-03097702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6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C7AD-981F-47FC-A53C-4F1ACCF1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1E214-3E0E-4949-84CA-20F3520C3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37C13-B0F1-4B96-9223-10B9AB249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80696-037B-4A1A-B833-9F9A96E4D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0ABE8-0DFE-4BFF-A162-5B0AE04B7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49E65-311A-4883-B0C1-1D8E9B2C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D9F75A-2BBA-47FF-9D10-5335D8AD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FE519-29E9-4CBF-AF98-E3D7FDA4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05EE-930A-4CF0-8846-F4C6E2A1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DFEFD-1205-496A-AB23-8BE32BB6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FB5D8-AA2C-4785-B567-B9AF33E9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37550-3DF4-4505-AD55-B18AB342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E6930-8532-4DCF-93D2-98CE819B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F2E1D-CFAB-47C9-9F29-42642E90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93A1F-1A72-4980-A277-E2E689BF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3C6D-01B5-424B-AB81-3EB1B6BA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753E8-2406-48FE-B65D-9A9FEE4E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0082F-C02A-4D59-8FD5-59768F81D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1D1C9-CD6A-4EDB-B849-6BB75DF0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2D821-D0AF-4D7B-9BF0-427B3087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36CDA-BED5-4784-B474-0770DECD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3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8772-1DD9-426F-B2F2-64F005B0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9E59F-DE5B-407E-AA26-62EF8A293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D9898-E632-4C4D-BA61-7CEE69EE1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E2114-80CA-475C-913D-77B1D8B6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BD509-E704-4B50-8DF8-61EFE4E2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DC067-7094-4B2B-BAF7-12D36881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9A8FA-17CD-4B4E-9C56-189C670B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FF00E-3DC5-4F32-A424-4EBE9186D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8468-1F55-4FE5-85EE-880F800C7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582B-5E79-4C0F-BC43-F4DF2314C47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41534-2FCA-4541-AC9B-F276589D2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6E529-A817-439B-A2F3-DE34C8FC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BF96-171A-4C22-B78E-1FE44834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0C26DC-4AE0-472C-9AFE-4DE9C4CA6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/>
        </p:blipFill>
        <p:spPr>
          <a:xfrm>
            <a:off x="20" y="6327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1BF27-F188-4348-BDC9-300DA46B43E3}"/>
              </a:ext>
            </a:extLst>
          </p:cNvPr>
          <p:cNvSpPr txBox="1"/>
          <p:nvPr/>
        </p:nvSpPr>
        <p:spPr>
          <a:xfrm>
            <a:off x="2485103" y="1216742"/>
            <a:ext cx="671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  VIBRANT !</a:t>
            </a:r>
          </a:p>
        </p:txBody>
      </p:sp>
    </p:spTree>
    <p:extLst>
      <p:ext uri="{BB962C8B-B14F-4D97-AF65-F5344CB8AC3E}">
        <p14:creationId xmlns:p14="http://schemas.microsoft.com/office/powerpoint/2010/main" val="4029615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7710B6-7ACF-4FD3-9674-B334E0E47F31}"/>
              </a:ext>
            </a:extLst>
          </p:cNvPr>
          <p:cNvSpPr txBox="1"/>
          <p:nvPr/>
        </p:nvSpPr>
        <p:spPr>
          <a:xfrm>
            <a:off x="2271252" y="973394"/>
            <a:ext cx="8487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F0"/>
                </a:solidFill>
              </a:rPr>
              <a:t>Positive mind.</a:t>
            </a:r>
          </a:p>
          <a:p>
            <a:r>
              <a:rPr lang="en-US" sz="9600" b="1" dirty="0">
                <a:solidFill>
                  <a:srgbClr val="00B050"/>
                </a:solidFill>
              </a:rPr>
              <a:t>Positive vibes.</a:t>
            </a:r>
          </a:p>
          <a:p>
            <a:r>
              <a:rPr lang="en-US" sz="9600" b="1" dirty="0">
                <a:solidFill>
                  <a:srgbClr val="FF0000"/>
                </a:solidFill>
              </a:rPr>
              <a:t>Positive life.</a:t>
            </a:r>
          </a:p>
        </p:txBody>
      </p:sp>
    </p:spTree>
    <p:extLst>
      <p:ext uri="{BB962C8B-B14F-4D97-AF65-F5344CB8AC3E}">
        <p14:creationId xmlns:p14="http://schemas.microsoft.com/office/powerpoint/2010/main" val="261669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C65E138-6DFA-4383-A769-83B690AD0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9" b="193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C98D1383-6B37-40E3-B62F-A584DDCE40F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82880"/>
            <a:ext cx="11731728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0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0EF84-50E9-4352-81D0-99A5C67CB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1"/>
            <a:ext cx="12108425" cy="67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smoke&#10;&#10;Description generated with high confidence">
            <a:extLst>
              <a:ext uri="{FF2B5EF4-FFF2-40B4-BE49-F238E27FC236}">
                <a16:creationId xmlns:a16="http://schemas.microsoft.com/office/drawing/2014/main" id="{95AF25B3-3AA3-4D3B-AB6F-3A8463B55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 b="198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6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3A38E-ECEF-4C01-89A6-6AF3477E5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53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ser&#10;&#10;Description generated with high confidence">
            <a:extLst>
              <a:ext uri="{FF2B5EF4-FFF2-40B4-BE49-F238E27FC236}">
                <a16:creationId xmlns:a16="http://schemas.microsoft.com/office/drawing/2014/main" id="{3B4E18DD-29A7-4AF8-A894-AFF1B098FB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" y="0"/>
            <a:ext cx="1207008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6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uitar&#10;&#10;Description generated with high confidence">
            <a:extLst>
              <a:ext uri="{FF2B5EF4-FFF2-40B4-BE49-F238E27FC236}">
                <a16:creationId xmlns:a16="http://schemas.microsoft.com/office/drawing/2014/main" id="{99D5A601-6253-4F17-80E3-A38956CF6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3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14EF7E-BDAB-4089-AED3-27F6AB76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25" y="643466"/>
            <a:ext cx="733034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</cp:revision>
  <dcterms:created xsi:type="dcterms:W3CDTF">2018-07-20T02:21:31Z</dcterms:created>
  <dcterms:modified xsi:type="dcterms:W3CDTF">2018-07-20T02:30:56Z</dcterms:modified>
</cp:coreProperties>
</file>